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6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8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788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4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5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61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2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73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61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52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9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15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14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633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63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4647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26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957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8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34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8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0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9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3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8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87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0D3C5-ECC9-4F5F-9BC1-FAE15E34914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4E9D612-C09F-4BDD-9B22-CF140FDD7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C7794D-33E2-4693-80C0-6D5A45E5D2E0}"/>
              </a:ext>
            </a:extLst>
          </p:cNvPr>
          <p:cNvSpPr/>
          <p:nvPr/>
        </p:nvSpPr>
        <p:spPr>
          <a:xfrm>
            <a:off x="3919250" y="2380303"/>
            <a:ext cx="435350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Swap4U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1F0B15-0895-4BD7-BAB9-56C53BE2AFFD}"/>
              </a:ext>
            </a:extLst>
          </p:cNvPr>
          <p:cNvSpPr/>
          <p:nvPr/>
        </p:nvSpPr>
        <p:spPr>
          <a:xfrm>
            <a:off x="3360507" y="3890664"/>
            <a:ext cx="54709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T1A3 - Terminal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054A5C-5C59-49B3-9980-E1794A8431D2}"/>
              </a:ext>
            </a:extLst>
          </p:cNvPr>
          <p:cNvSpPr/>
          <p:nvPr/>
        </p:nvSpPr>
        <p:spPr>
          <a:xfrm>
            <a:off x="8272750" y="6047356"/>
            <a:ext cx="35894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36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</a:t>
            </a:r>
            <a:r>
              <a:rPr lang="en-US" sz="36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non </a:t>
            </a:r>
            <a:r>
              <a:rPr lang="en-US" sz="36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Jaloenklung</a:t>
            </a:r>
            <a:endParaRPr lang="en-US" sz="3600" b="1" i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196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40C17-573E-42AF-9075-222216FD2656}"/>
              </a:ext>
            </a:extLst>
          </p:cNvPr>
          <p:cNvSpPr/>
          <p:nvPr/>
        </p:nvSpPr>
        <p:spPr>
          <a:xfrm>
            <a:off x="885348" y="741371"/>
            <a:ext cx="1960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bout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3EBF4-7CE6-45C0-B5A1-6EC2A8AA4E2A}"/>
              </a:ext>
            </a:extLst>
          </p:cNvPr>
          <p:cNvSpPr txBox="1"/>
          <p:nvPr/>
        </p:nvSpPr>
        <p:spPr>
          <a:xfrm>
            <a:off x="885348" y="1664701"/>
            <a:ext cx="63559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app is to survey customers opinions and feelings about ambient Ads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app is creating to communicate with customers and advertisements.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benefit from using this information to improve and meet the needs of more customers.</a:t>
            </a:r>
          </a:p>
        </p:txBody>
      </p:sp>
    </p:spTree>
    <p:extLst>
      <p:ext uri="{BB962C8B-B14F-4D97-AF65-F5344CB8AC3E}">
        <p14:creationId xmlns:p14="http://schemas.microsoft.com/office/powerpoint/2010/main" val="408128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40C17-573E-42AF-9075-222216FD2656}"/>
              </a:ext>
            </a:extLst>
          </p:cNvPr>
          <p:cNvSpPr/>
          <p:nvPr/>
        </p:nvSpPr>
        <p:spPr>
          <a:xfrm>
            <a:off x="885348" y="741371"/>
            <a:ext cx="2631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Features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3EBF4-7CE6-45C0-B5A1-6EC2A8AA4E2A}"/>
              </a:ext>
            </a:extLst>
          </p:cNvPr>
          <p:cNvSpPr txBox="1"/>
          <p:nvPr/>
        </p:nvSpPr>
        <p:spPr>
          <a:xfrm>
            <a:off x="885348" y="1664701"/>
            <a:ext cx="63559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 system [ Signup and Login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 system [ add and edit content in the survey 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data from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Muti</a:t>
            </a:r>
            <a:r>
              <a:rPr lang="en-US" dirty="0"/>
              <a:t> - Choice survey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1952B1-A6C8-440B-B801-8E6FE9F94349}"/>
              </a:ext>
            </a:extLst>
          </p:cNvPr>
          <p:cNvSpPr/>
          <p:nvPr/>
        </p:nvSpPr>
        <p:spPr>
          <a:xfrm>
            <a:off x="885348" y="2967335"/>
            <a:ext cx="43769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Expect Feature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DDAD0-C541-4318-BE1A-808C58B5377D}"/>
              </a:ext>
            </a:extLst>
          </p:cNvPr>
          <p:cNvSpPr txBox="1"/>
          <p:nvPr/>
        </p:nvSpPr>
        <p:spPr>
          <a:xfrm>
            <a:off x="885348" y="3890665"/>
            <a:ext cx="6355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Notification Email</a:t>
            </a:r>
          </a:p>
        </p:txBody>
      </p:sp>
    </p:spTree>
    <p:extLst>
      <p:ext uri="{BB962C8B-B14F-4D97-AF65-F5344CB8AC3E}">
        <p14:creationId xmlns:p14="http://schemas.microsoft.com/office/powerpoint/2010/main" val="394138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40C17-573E-42AF-9075-222216FD2656}"/>
              </a:ext>
            </a:extLst>
          </p:cNvPr>
          <p:cNvSpPr/>
          <p:nvPr/>
        </p:nvSpPr>
        <p:spPr>
          <a:xfrm>
            <a:off x="885348" y="741371"/>
            <a:ext cx="3371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Challenges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3EBF4-7CE6-45C0-B5A1-6EC2A8AA4E2A}"/>
              </a:ext>
            </a:extLst>
          </p:cNvPr>
          <p:cNvSpPr txBox="1"/>
          <p:nvPr/>
        </p:nvSpPr>
        <p:spPr>
          <a:xfrm>
            <a:off x="885348" y="1664701"/>
            <a:ext cx="6355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chaotic problem with starting with cod</a:t>
            </a:r>
            <a:r>
              <a:rPr lang="en-AU" dirty="0" err="1"/>
              <a:t>ing</a:t>
            </a:r>
            <a:r>
              <a:rPr lang="en-US" dirty="0"/>
              <a:t>.</a:t>
            </a:r>
            <a:endParaRPr lang="th-T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my coding skill.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Stuck with login, signup and survey because have to do many tasks.</a:t>
            </a:r>
          </a:p>
        </p:txBody>
      </p:sp>
    </p:spTree>
    <p:extLst>
      <p:ext uri="{BB962C8B-B14F-4D97-AF65-F5344CB8AC3E}">
        <p14:creationId xmlns:p14="http://schemas.microsoft.com/office/powerpoint/2010/main" val="286907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40C17-573E-42AF-9075-222216FD2656}"/>
              </a:ext>
            </a:extLst>
          </p:cNvPr>
          <p:cNvSpPr/>
          <p:nvPr/>
        </p:nvSpPr>
        <p:spPr>
          <a:xfrm>
            <a:off x="885348" y="741371"/>
            <a:ext cx="1871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7020B-6AE4-4541-89B2-69CB3776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03" y="1664701"/>
            <a:ext cx="8431271" cy="4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1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F40C17-573E-42AF-9075-222216FD2656}"/>
              </a:ext>
            </a:extLst>
          </p:cNvPr>
          <p:cNvSpPr/>
          <p:nvPr/>
        </p:nvSpPr>
        <p:spPr>
          <a:xfrm>
            <a:off x="885348" y="741371"/>
            <a:ext cx="1871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Demo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399E7-B06F-40D9-95E0-5DA00FC68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4"/>
          <a:stretch/>
        </p:blipFill>
        <p:spPr>
          <a:xfrm>
            <a:off x="1256144" y="2003982"/>
            <a:ext cx="10113820" cy="285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65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</TotalTime>
  <Words>115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Trebuchet MS</vt:lpstr>
      <vt:lpstr>Tw Cen MT</vt:lpstr>
      <vt:lpstr>Tw Cen MT Condensed</vt:lpstr>
      <vt:lpstr>Wingdings 3</vt:lpstr>
      <vt:lpstr>Integral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 J</dc:creator>
  <cp:lastModifiedBy>Anon J</cp:lastModifiedBy>
  <cp:revision>5</cp:revision>
  <dcterms:created xsi:type="dcterms:W3CDTF">2021-04-06T18:35:44Z</dcterms:created>
  <dcterms:modified xsi:type="dcterms:W3CDTF">2021-04-06T19:08:02Z</dcterms:modified>
</cp:coreProperties>
</file>